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0" r:id="rId2"/>
    <p:sldId id="279" r:id="rId3"/>
    <p:sldId id="262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8" r:id="rId12"/>
    <p:sldId id="289" r:id="rId13"/>
    <p:sldId id="292" r:id="rId14"/>
    <p:sldId id="290" r:id="rId15"/>
    <p:sldId id="291" r:id="rId16"/>
    <p:sldId id="293" r:id="rId17"/>
    <p:sldId id="294" r:id="rId18"/>
    <p:sldId id="295" r:id="rId19"/>
    <p:sldId id="297" r:id="rId20"/>
    <p:sldId id="298" r:id="rId21"/>
    <p:sldId id="296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37"/>
    <p:restoredTop sz="94595"/>
  </p:normalViewPr>
  <p:slideViewPr>
    <p:cSldViewPr snapToGrid="0" snapToObjects="1">
      <p:cViewPr varScale="1">
        <p:scale>
          <a:sx n="81" d="100"/>
          <a:sy n="81" d="100"/>
        </p:scale>
        <p:origin x="326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ap " userId="3b479b36-19a3-4159-af22-973aa1df77d9" providerId="ADAL" clId="{55A0F389-2FA9-402C-A998-7B640614D9D8}"/>
    <pc:docChg chg="modSld">
      <pc:chgData name="Jaap " userId="3b479b36-19a3-4159-af22-973aa1df77d9" providerId="ADAL" clId="{55A0F389-2FA9-402C-A998-7B640614D9D8}" dt="2017-09-21T11:29:19.809" v="0"/>
      <pc:docMkLst>
        <pc:docMk/>
      </pc:docMkLst>
      <pc:sldChg chg="modSp">
        <pc:chgData name="Jaap " userId="3b479b36-19a3-4159-af22-973aa1df77d9" providerId="ADAL" clId="{55A0F389-2FA9-402C-A998-7B640614D9D8}" dt="2017-09-21T11:29:19.809" v="0"/>
        <pc:sldMkLst>
          <pc:docMk/>
          <pc:sldMk cId="1904797942" sldId="261"/>
        </pc:sldMkLst>
        <pc:spChg chg="mod">
          <ac:chgData name="Jaap " userId="3b479b36-19a3-4159-af22-973aa1df77d9" providerId="ADAL" clId="{55A0F389-2FA9-402C-A998-7B640614D9D8}" dt="2017-09-21T11:29:19.809" v="0"/>
          <ac:spMkLst>
            <pc:docMk/>
            <pc:sldMk cId="1904797942" sldId="261"/>
            <ac:spMk id="9" creationId="{00000000-0000-0000-0000-000000000000}"/>
          </ac:spMkLst>
        </pc:spChg>
      </pc:sldChg>
      <pc:sldChg chg="modSp">
        <pc:chgData name="Jaap " userId="3b479b36-19a3-4159-af22-973aa1df77d9" providerId="ADAL" clId="{55A0F389-2FA9-402C-A998-7B640614D9D8}" dt="2017-09-21T11:29:19.809" v="0"/>
        <pc:sldMkLst>
          <pc:docMk/>
          <pc:sldMk cId="1724586126" sldId="262"/>
        </pc:sldMkLst>
        <pc:spChg chg="mod">
          <ac:chgData name="Jaap " userId="3b479b36-19a3-4159-af22-973aa1df77d9" providerId="ADAL" clId="{55A0F389-2FA9-402C-A998-7B640614D9D8}" dt="2017-09-21T11:29:19.809" v="0"/>
          <ac:spMkLst>
            <pc:docMk/>
            <pc:sldMk cId="1724586126" sldId="262"/>
            <ac:spMk id="8" creationId="{00000000-0000-0000-0000-000000000000}"/>
          </ac:spMkLst>
        </pc:spChg>
      </pc:sldChg>
      <pc:sldChg chg="modSp">
        <pc:chgData name="Jaap " userId="3b479b36-19a3-4159-af22-973aa1df77d9" providerId="ADAL" clId="{55A0F389-2FA9-402C-A998-7B640614D9D8}" dt="2017-09-21T11:29:19.809" v="0"/>
        <pc:sldMkLst>
          <pc:docMk/>
          <pc:sldMk cId="1859048968" sldId="268"/>
        </pc:sldMkLst>
        <pc:spChg chg="mod">
          <ac:chgData name="Jaap " userId="3b479b36-19a3-4159-af22-973aa1df77d9" providerId="ADAL" clId="{55A0F389-2FA9-402C-A998-7B640614D9D8}" dt="2017-09-21T11:29:19.809" v="0"/>
          <ac:spMkLst>
            <pc:docMk/>
            <pc:sldMk cId="1859048968" sldId="268"/>
            <ac:spMk id="9" creationId="{00000000-0000-0000-0000-000000000000}"/>
          </ac:spMkLst>
        </pc:spChg>
      </pc:sldChg>
      <pc:sldChg chg="modSp">
        <pc:chgData name="Jaap " userId="3b479b36-19a3-4159-af22-973aa1df77d9" providerId="ADAL" clId="{55A0F389-2FA9-402C-A998-7B640614D9D8}" dt="2017-09-21T11:29:19.809" v="0"/>
        <pc:sldMkLst>
          <pc:docMk/>
          <pc:sldMk cId="1296424973" sldId="269"/>
        </pc:sldMkLst>
        <pc:spChg chg="mod">
          <ac:chgData name="Jaap " userId="3b479b36-19a3-4159-af22-973aa1df77d9" providerId="ADAL" clId="{55A0F389-2FA9-402C-A998-7B640614D9D8}" dt="2017-09-21T11:29:19.809" v="0"/>
          <ac:spMkLst>
            <pc:docMk/>
            <pc:sldMk cId="1296424973" sldId="269"/>
            <ac:spMk id="8" creationId="{00000000-0000-0000-0000-000000000000}"/>
          </ac:spMkLst>
        </pc:spChg>
      </pc:sldChg>
      <pc:sldChg chg="modSp">
        <pc:chgData name="Jaap " userId="3b479b36-19a3-4159-af22-973aa1df77d9" providerId="ADAL" clId="{55A0F389-2FA9-402C-A998-7B640614D9D8}" dt="2017-09-21T11:29:19.809" v="0"/>
        <pc:sldMkLst>
          <pc:docMk/>
          <pc:sldMk cId="1716248926" sldId="278"/>
        </pc:sldMkLst>
        <pc:spChg chg="mod">
          <ac:chgData name="Jaap " userId="3b479b36-19a3-4159-af22-973aa1df77d9" providerId="ADAL" clId="{55A0F389-2FA9-402C-A998-7B640614D9D8}" dt="2017-09-21T11:29:19.809" v="0"/>
          <ac:spMkLst>
            <pc:docMk/>
            <pc:sldMk cId="1716248926" sldId="278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A311C-DD8B-164B-A5B4-891FB44DF03B}" type="datetimeFigureOut">
              <a:t>10/26/2017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4D872-AB72-7141-BB7A-B591141434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78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8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5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85AEA-614B-7045-B3D9-61FEC86204D9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harvestingcloud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-2"/>
            <a:ext cx="12192000" cy="573193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672" y="6169589"/>
            <a:ext cx="1503542" cy="3201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70" y="5969689"/>
            <a:ext cx="1672721" cy="720000"/>
          </a:xfrm>
          <a:prstGeom prst="rect">
            <a:avLst/>
          </a:prstGeom>
        </p:spPr>
      </p:pic>
      <p:pic>
        <p:nvPicPr>
          <p:cNvPr id="20" name="Picture 19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4794" y="5999905"/>
            <a:ext cx="1695450" cy="533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7" y="5813460"/>
            <a:ext cx="946229" cy="10324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E32FA2-B2DA-43B7-B8FB-62C6233F882D}"/>
              </a:ext>
            </a:extLst>
          </p:cNvPr>
          <p:cNvSpPr txBox="1"/>
          <p:nvPr/>
        </p:nvSpPr>
        <p:spPr>
          <a:xfrm>
            <a:off x="589175" y="937967"/>
            <a:ext cx="70842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>
                <a:solidFill>
                  <a:schemeClr val="bg1"/>
                </a:solidFill>
              </a:rPr>
              <a:t>Designing Azure Resource Manager Templates</a:t>
            </a:r>
          </a:p>
          <a:p>
            <a:endParaRPr lang="en-CA" sz="4800" dirty="0">
              <a:solidFill>
                <a:schemeClr val="bg1"/>
              </a:solidFill>
            </a:endParaRPr>
          </a:p>
          <a:p>
            <a:r>
              <a:rPr lang="en-CA" sz="4800" dirty="0">
                <a:solidFill>
                  <a:schemeClr val="bg1"/>
                </a:solidFill>
              </a:rPr>
              <a:t>Ritesh Modi</a:t>
            </a:r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EE310-3C33-4132-ADAA-C85A30993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F6CDA-A5FD-4631-A1EB-C4B3265F2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1882738"/>
            <a:ext cx="28194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67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EE310-3C33-4132-ADAA-C85A30993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Template Limits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49FF94-09AB-4BD0-86C4-E952D31A4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456" y="2310145"/>
            <a:ext cx="79533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35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A0B52F-CBB4-4075-AF90-3B5C20F3A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5" y="1166497"/>
            <a:ext cx="9526329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86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16D28-58FC-4BD5-BEE0-17F4CD54E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Linking Templates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15461-E75C-4671-9735-FA36F962A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79" y="1690688"/>
            <a:ext cx="8681484" cy="44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45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2C24A-DFC6-4AEC-89CC-3701F7177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95" y="0"/>
            <a:ext cx="10515600" cy="1325563"/>
          </a:xfrm>
        </p:spPr>
        <p:txBody>
          <a:bodyPr/>
          <a:lstStyle/>
          <a:p>
            <a:r>
              <a:rPr lang="en-CA" dirty="0"/>
              <a:t>Conditional Deployment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344DE0-E59B-4E29-ABCB-24C1AAA2A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3285"/>
            <a:ext cx="12192000" cy="592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33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16D28-58FC-4BD5-BEE0-17F4CD54E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Conditional Deployment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251EF-0978-427F-B2BB-8A9BAD2B9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032" y="1713097"/>
            <a:ext cx="8820704" cy="431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63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16D28-58FC-4BD5-BEE0-17F4CD54E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Copy Resources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14CAA-027C-41CD-A617-D3978641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504" y="1728126"/>
            <a:ext cx="9292077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74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16D28-58FC-4BD5-BEE0-17F4CD54E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Copy Properties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F3144-455E-414F-B044-96D5F47AB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384" y="1578640"/>
            <a:ext cx="8739963" cy="515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53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16D28-58FC-4BD5-BEE0-17F4CD54E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Sequential provisioning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FBF55-C24A-4D21-A868-3CD0DE5F8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2033587"/>
            <a:ext cx="89439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36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A0B52F-CBB4-4075-AF90-3B5C20F3A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5" y="1166497"/>
            <a:ext cx="9526329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42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188D69E-E234-4EDC-9239-A5E1CCE7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2BB4D3-4047-4248-8603-04035E7FB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597" y="1822450"/>
            <a:ext cx="6493626" cy="43788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Ritesh Modi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Ex-Microsoft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Senior Technical Evangelist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lnSpc>
                <a:spcPct val="170000"/>
              </a:lnSpc>
              <a:buNone/>
            </a:pPr>
            <a:r>
              <a:rPr lang="en-US" sz="2000" dirty="0">
                <a:hlinkClick r:id="rId2"/>
              </a:rPr>
              <a:t>http://</a:t>
            </a:r>
            <a:r>
              <a:rPr lang="en-US" sz="2000" dirty="0"/>
              <a:t>automationnext.wordpress.com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2000" dirty="0"/>
              <a:t>@</a:t>
            </a:r>
            <a:r>
              <a:rPr lang="en-US" sz="2000" dirty="0" err="1"/>
              <a:t>automationnext</a:t>
            </a:r>
            <a:endParaRPr lang="en-US" sz="2000" dirty="0"/>
          </a:p>
          <a:p>
            <a:pPr marL="0" indent="0">
              <a:lnSpc>
                <a:spcPct val="170000"/>
              </a:lnSpc>
              <a:buNone/>
            </a:pPr>
            <a:r>
              <a:rPr lang="en-US" sz="2000" dirty="0"/>
              <a:t>https://www.linkedin.com/in/ritesh-modi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62A077-49C2-4F5E-8E95-5A940CB7B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587" y="5775203"/>
            <a:ext cx="358573" cy="3585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1C7BAB-EAF9-46AF-8694-1A2476E54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16" y="5105215"/>
            <a:ext cx="393444" cy="3934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36D9DB-3B7C-4B34-BAEF-26FE08B592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03" y="4424394"/>
            <a:ext cx="371630" cy="3716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2D999B-EAFB-4428-9FDF-639D78C75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7333" y="1328360"/>
            <a:ext cx="3755218" cy="377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10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9C397-AC35-42CA-A098-FE102233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Best Practices and other design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299C1-FA22-43A4-A755-4DC35AA24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Schema version</a:t>
            </a:r>
          </a:p>
          <a:p>
            <a:r>
              <a:rPr lang="en-CA" dirty="0"/>
              <a:t>Custom Script Extensions</a:t>
            </a:r>
          </a:p>
          <a:p>
            <a:r>
              <a:rPr lang="en-CA" dirty="0"/>
              <a:t>Re-configure resources</a:t>
            </a:r>
          </a:p>
          <a:p>
            <a:r>
              <a:rPr lang="en-CA" dirty="0"/>
              <a:t>Naming conventions</a:t>
            </a:r>
          </a:p>
          <a:p>
            <a:r>
              <a:rPr lang="en-CA" dirty="0"/>
              <a:t>Tags</a:t>
            </a:r>
          </a:p>
          <a:p>
            <a:r>
              <a:rPr lang="en-CA" dirty="0" err="1"/>
              <a:t>Dependson</a:t>
            </a:r>
            <a:endParaRPr lang="en-CA" dirty="0"/>
          </a:p>
          <a:p>
            <a:r>
              <a:rPr lang="en-CA" dirty="0"/>
              <a:t>Incremental vs Complete</a:t>
            </a:r>
          </a:p>
          <a:p>
            <a:r>
              <a:rPr lang="en-CA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498279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5B6CDE-79BA-429E-BF1B-692DDA1EE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2" y="1121464"/>
            <a:ext cx="11668755" cy="46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72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1362" y="871168"/>
            <a:ext cx="107478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in Mobile app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282" y="6172724"/>
            <a:ext cx="1503542" cy="3201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455" y="5972823"/>
            <a:ext cx="1672721" cy="720000"/>
          </a:xfrm>
          <a:prstGeom prst="rect">
            <a:avLst/>
          </a:prstGeom>
        </p:spPr>
      </p:pic>
      <p:pic>
        <p:nvPicPr>
          <p:cNvPr id="19" name="Picture 1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201" y="6066123"/>
            <a:ext cx="1695450" cy="533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41" y="5791342"/>
            <a:ext cx="946229" cy="10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7385E22-D0AC-482C-93BA-400D01AC1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bit more about 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65926BA-CCC8-44F4-B8DD-2FC7AFBF5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069" y="1417337"/>
            <a:ext cx="7206101" cy="43179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Blockchain, AI, Infrastructure, Azure and DevOps architect</a:t>
            </a:r>
          </a:p>
          <a:p>
            <a:r>
              <a:rPr lang="en-US" sz="2000" dirty="0"/>
              <a:t>Author of multiple books</a:t>
            </a:r>
          </a:p>
          <a:p>
            <a:r>
              <a:rPr lang="en-US" sz="2000" dirty="0"/>
              <a:t>Author for MSDN Magazine</a:t>
            </a:r>
          </a:p>
          <a:p>
            <a:r>
              <a:rPr lang="en-US" sz="2000" dirty="0"/>
              <a:t>Speaker at national and international conferences</a:t>
            </a:r>
          </a:p>
          <a:p>
            <a:r>
              <a:rPr lang="en-US" sz="2000" dirty="0"/>
              <a:t>Technology enthusiast and avid blogger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B001D17-8CD2-4857-ABDC-7616314D1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540" y="311955"/>
            <a:ext cx="2030413" cy="2462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6F9F92F8-72AA-4979-B3FE-444EC249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253" y="311955"/>
            <a:ext cx="2022475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793646FA-289E-422F-910F-FAEC49F90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540" y="3199375"/>
            <a:ext cx="2030413" cy="248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40190F-9F87-4948-BC12-DB29195DF9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0552" y="3240911"/>
            <a:ext cx="1929797" cy="245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86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AA412-00DE-4ECA-8640-47E7ED84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Template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F5AC0-3C4A-44C3-9CE9-113C25954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7" y="2626100"/>
            <a:ext cx="12192000" cy="262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97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D116F-F9B9-4B01-BC6C-D346A641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CEC52-6D45-42FF-809F-DB76F338A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90688"/>
            <a:ext cx="9771321" cy="45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81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D116F-F9B9-4B01-BC6C-D346A641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BBC42-A097-496A-ABD8-89C4A6239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290" y="2070358"/>
            <a:ext cx="751522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1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D116F-F9B9-4B01-BC6C-D346A641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22184B-5A88-4D97-B73D-C812AAD6C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602" y="0"/>
            <a:ext cx="5866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D116F-F9B9-4B01-BC6C-D346A641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Outputs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A9C41D-0DFF-406D-B0E6-4B55EA288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2147887"/>
            <a:ext cx="798195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28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D116F-F9B9-4B01-BC6C-D346A641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Outputs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A9C41D-0DFF-406D-B0E6-4B55EA288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2147887"/>
            <a:ext cx="798195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71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3637</TotalTime>
  <Words>178</Words>
  <Application>Microsoft Office PowerPoint</Application>
  <PresentationFormat>Widescreen</PresentationFormat>
  <Paragraphs>58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Kailasa</vt:lpstr>
      <vt:lpstr>Segoe UI</vt:lpstr>
      <vt:lpstr>Office Theme</vt:lpstr>
      <vt:lpstr>PowerPoint Presentation</vt:lpstr>
      <vt:lpstr>About me</vt:lpstr>
      <vt:lpstr>A bit more about me</vt:lpstr>
      <vt:lpstr>Template Format</vt:lpstr>
      <vt:lpstr>Parameters</vt:lpstr>
      <vt:lpstr>Variables</vt:lpstr>
      <vt:lpstr>Resources</vt:lpstr>
      <vt:lpstr>Outputs</vt:lpstr>
      <vt:lpstr>Outputs</vt:lpstr>
      <vt:lpstr>Data Types</vt:lpstr>
      <vt:lpstr>Template Limits</vt:lpstr>
      <vt:lpstr>PowerPoint Presentation</vt:lpstr>
      <vt:lpstr>Linking Templates</vt:lpstr>
      <vt:lpstr>Conditional Deployment</vt:lpstr>
      <vt:lpstr>Conditional Deployment</vt:lpstr>
      <vt:lpstr>Copy Resources</vt:lpstr>
      <vt:lpstr>Copy Properties</vt:lpstr>
      <vt:lpstr>Sequential provisioning</vt:lpstr>
      <vt:lpstr>PowerPoint Presentation</vt:lpstr>
      <vt:lpstr>Best Practices and other design elements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Szumigalski</dc:creator>
  <cp:lastModifiedBy>Ritesh Modi</cp:lastModifiedBy>
  <cp:revision>47</cp:revision>
  <dcterms:created xsi:type="dcterms:W3CDTF">2016-09-12T03:10:49Z</dcterms:created>
  <dcterms:modified xsi:type="dcterms:W3CDTF">2017-10-27T12:34:16Z</dcterms:modified>
</cp:coreProperties>
</file>